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0.39098481000406693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0.17190935793189599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1.794709212756759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0.17190935793189599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0.4791595921285916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7.5755959609598289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8.2031727990179295</c:v>
                </c:pt>
                <c:pt idx="1">
                  <c:v>8.2369445314063299</c:v>
                </c:pt>
                <c:pt idx="2">
                  <c:v>8.4960199883211729</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8.1716346617268023</c:v>
                </c:pt>
                <c:pt idx="1">
                  <c:v>8.078641235819207</c:v>
                </c:pt>
                <c:pt idx="2">
                  <c:v>8.6294918757253765</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7.0816526699792739</c:v>
                </c:pt>
                <c:pt idx="1">
                  <c:v>7.1393866305368947</c:v>
                </c:pt>
                <c:pt idx="2">
                  <c:v>7.2907469353874896</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3.3748353195557779</c:v>
                </c:pt>
                <c:pt idx="1">
                  <c:v>3.8460558007816781</c:v>
                </c:pt>
                <c:pt idx="2">
                  <c:v>3.748896648884847</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8.4945996654187326</c:v>
                </c:pt>
                <c:pt idx="1">
                  <c:v>8.8270020136483645</c:v>
                </c:pt>
                <c:pt idx="2">
                  <c:v>9.1811842783794084</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9.4219886466603651</c:v>
                </c:pt>
                <c:pt idx="1">
                  <c:v>9.7537562931122235</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7.2091742959053136</c:v>
                </c:pt>
                <c:pt idx="1">
                  <c:v>7.0415146186729478</c:v>
                </c:pt>
                <c:pt idx="2">
                  <c:v>7.9228707336285282</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7.5815205423614458</c:v>
                </c:pt>
                <c:pt idx="1">
                  <c:v>8.1724223713735569</c:v>
                </c:pt>
                <c:pt idx="2">
                  <c:v>8.3934931638006969</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5.5834482643639083</c:v>
                </c:pt>
                <c:pt idx="1">
                  <c:v>7.1039086634785624</c:v>
                </c:pt>
                <c:pt idx="2">
                  <c:v>5.7055919636076071</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6.7885571591663192</c:v>
                </c:pt>
                <c:pt idx="1">
                  <c:v>8.423475550524973</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0.19738950258990506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7.9633389535730181E-2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0.83136124503146558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7.9633389535729293E-2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0.28563674715309695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0.46760523330302206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7.3171080015683847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7.0036873732752793</c:v>
                </c:pt>
                <c:pt idx="1">
                  <c:v>7.9481773870398627</c:v>
                </c:pt>
                <c:pt idx="2">
                  <c:v>7.6944774233081841</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7.7965990204345639</c:v>
                </c:pt>
                <c:pt idx="1">
                  <c:v>7.8630352888162287</c:v>
                </c:pt>
                <c:pt idx="2">
                  <c:v>8.1658654768963039</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8.3386935617807083</c:v>
                </c:pt>
                <c:pt idx="1">
                  <c:v>8.8287117882761681</c:v>
                </c:pt>
                <c:pt idx="2">
                  <c:v>8.2122805328970063</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6.9524453561508626</c:v>
                </c:pt>
                <c:pt idx="1">
                  <c:v>7.1234674749382112</c:v>
                </c:pt>
                <c:pt idx="2">
                  <c:v>8.2590213110677997</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9.2194211326240669</c:v>
                </c:pt>
                <c:pt idx="1">
                  <c:v>9.8734010247795698</c:v>
                </c:pt>
                <c:pt idx="2">
                  <c:v>9.5478826409441329</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9.3542113564531402</c:v>
                </c:pt>
                <c:pt idx="1">
                  <c:v>9.5998413079360727</c:v>
                </c:pt>
                <c:pt idx="2">
                  <c:v>9.6664450592263762</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8.0552605974593163</c:v>
                </c:pt>
                <c:pt idx="1">
                  <c:v>8.0572574680779159</c:v>
                </c:pt>
                <c:pt idx="2">
                  <c:v>8.8185070807151487</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3.2942579125875682</c:v>
                </c:pt>
                <c:pt idx="1">
                  <c:v>1.964100107335828</c:v>
                </c:pt>
                <c:pt idx="2">
                  <c:v>2.979732643380768</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5.2247140696588978E-2</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0.33291847146971687</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9.2815180772164219E-2</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0.96897726813381357</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9.281518077216333E-2</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0.33291847146971687</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0.25931239032324349</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7.3007413863054547</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0.35456159072787319</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0.15587779019577752</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1.6273419288748485</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0.15587779019577752</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0.54983324674392975</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6.7196338985414457</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0.4368371287873698</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0.38149370914041469</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0.10635759386072774</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1.1103581320111262</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0.10635759386072863</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0.25520193189267548</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7.6035848761827429</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0.2608870203890481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0.12235075827540598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1.2773244906867509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0.12235075827540598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0.22044520341310481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8.6549461604201898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7.543511531702987</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0.18723640362985883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0.27330899851135992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7.6196505383145485E-2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0.79548066397395978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7.6196505383144597E-2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0.27330899851136081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0.25778158114739114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8.1801094504486009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8.0626551919073641E-2</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0.14771537110216748</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1.5421274360635469</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0.14771537110216748</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0.47655206293125651</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6.809601814649116</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0.14666355803464182</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0.45350945630059947</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0.12643504574138564</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1.3199638701302234</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0.12643504574138564</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0.45350191160950892</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5.9986346933273191</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5.5830599386373452</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0.13252635018129766</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0.31826064781269903</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8.8728689126186921E-2</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0.92631487736509932</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8.872868912618781E-2</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0.31826064781269814</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0.34467421885434746</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7.9044267356842841</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0.33209197332726248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0.31892494819626904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8.8913891106465748E-2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0.92824835966198105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8.8913891106466636E-2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0.26423656338272572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8.8247849644056124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8.9863372901260288</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4.6542411727701349E-2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0.26740737341056331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7.4551176428697019E-2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0.77830366402416828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7.4551176428697019E-2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0.2286853880186861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8.9863372901260288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4.7995684099411129</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0.39277451946254205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0.57805992548899932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0.16115878534629502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1.6824747661047601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0.16115878534629413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0.57805992548899887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0.14521777449908235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5.193070454264916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6.4273128373771193E-2</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0.68746056947930789</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0.19165886695403911</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2.0008912741399767</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0.19165886695403955</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0.68746056947930789</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0.31373063958180847</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4.4060663656173089</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7.2448574618500157</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0.56595882028380728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0.28820032707473864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8.0348096451212214E-2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0.83882268343754163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8.0348096451212214E-2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0.23603234336480128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9.294126146649285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0.5435090745874569</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0.20344960824182312</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2.1239849338975745</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0.20344960824182312</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0.68690429873265568</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5.1955887770507472</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0.22237411613652203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0.134223849202046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1.401277868945439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0.134223849202046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0.43014636080514368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5.7465224377180038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0.2019469156148932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0.15378026057722183</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1.605444018396093</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0.15378026057722227</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0.10787476517384098</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3.2869473329437362</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0.46576611900072606</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0.14258633101557106</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1.4885809880588867</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0.14258633101557239</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0.40515953786234471</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3.7194891934770098</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0.25180801652123108</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0.16475084971375287</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1.7199754065041315</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0.16475084971375331</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0.10667032364008744</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5.1068914496254836</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0.27834453305807738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0.37572079282561699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0.10474814795352216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1.0935557459639265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0.10474814795352305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0.37572079282561699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0.10943061865396952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6.5741374699017792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3.8436277082963155E-2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0.46335430139601996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0.12917971494874969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1.348617825747791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0.1291797149487488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0.46335430139602174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0.29350876234522971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4.9964292607831746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0.48359414055513783</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0.18612943553373418</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1.9431647976368094</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0.18612943553373373</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0.22498844326934808</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5.9478805667267531</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8.5627559320232756</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0.32722299488608009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9.28504743514873E-2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0.9693457280752984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9.28504743514873E-2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0.33304506589515004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0.13283028627533167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7.7688129920168576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0.1729010636036552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0.28769894061912282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8.0208313656013885E-2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0.83736337096413571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8.0208313656013885E-2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0.28769894061912282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5.9816664753260085E-2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8.4960199883211729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0.14878191205961588</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8.9358122747849045E-2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0.93288607472867202</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8.9358122747848157E-2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0.32051836123276622</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4.4360229427438114E-2</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8.6294918757253765</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7.2907469353874896</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0.19610120960607791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0.32088248879365366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8.9459638789414875E-2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0.93394588774428122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8.9459638789414875E-2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0.32088248879365278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0.18311227316212086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7.2907469353874896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3.748896648884847</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0.3806115496032898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0.1539566639456682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1.6072856444385648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0.15395666394566776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0.55222665955029537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0.30801660138332565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3.748896648884847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0.34892498372056835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0.3740419694774122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0.10428010455580949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1.0886694395525085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0.10428010455581038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0.3740419694774122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3.9645536435253703E-2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9.1811842783794084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0.16559689755224483</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0.29093107557774278</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8.1109408717335185E-2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0.84677067506659753</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8.1109408717336073E-2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0.29093107557774189</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0.11653891879718525</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7.4151288372221353</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0.43776905504085661</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0.12691273363378741</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1.3249508636925862</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0.12691273363378919</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0.3442628748019807</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9.7537562931122235</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0.25799444670628535</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0.15813583824104605</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1.6509156288667644</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9.9481288708853199E-2</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7.9228707336285282</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0.24907732838836782</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0.45218950384798351</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0.12606705286625619</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1.3161220769249526</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0.12606705286625441</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0.4521895038479844</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6.1480510897585106E-2</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8.3934931638006969</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0.21798766910368705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0.20309091818903191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2.120240260832583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0.20309091818903191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0.11329754074757759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5.7055919636076071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0.32341519598516211</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0.13399654632037539</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1.3989048592342392</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0.10668556401350493</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9.4989664742359743</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0.15123448908016979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0.20701661820764983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2.1612240099122833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0.1451874933428714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6.937246519785158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0.53263380846777242</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0.1909809234479054</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1.9938136404914895</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0.19098092344790452</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0.15274546510276465</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8.423475550524973</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0.54562267631834604</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0.16679829559029091</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1.7413504498493504</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6.7407523848109108E-2</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7.6944774233081841</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8.6528841495609949</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8.2342858160512176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0.1361347739934331</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0.40820150288672696</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0.11380352707568786</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1.1880926142942396</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0.11380352707568786</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0.31031652710797797</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6.8356585190658343</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0.31316013933862585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0.2414442069096765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2.4822490513142732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8.1658654768963039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0.29070792422191172</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0.11117159022587675</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1.1606155684337054</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0.11117159022587675</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0.20654848654526248</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7.8003652320480024</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6.3809427146768272</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8.2122805328970063</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8.2590213110677997</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9.6071638500852536</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0.19439906605470014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7.0737165612763775E-2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0.73848593431325327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7.0737165612763775E-2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0.25175064640447964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9.5478826409441329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8.8353042556734707E-2</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9.2349866320688534E-2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0.96411945153244361</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6.3006987126875913E-2</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9.6664450592263762</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0.324010670511929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9.2085320592602216E-2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0.96135763180893541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9.2085320592602216E-2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0.33030053835419704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1.8779365822572558E-2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4.8675245767026789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8.8185070807151487</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2.146723383096294E-2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0.10082625970368309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1.0526117912073873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0.10082625970368397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0.17313422721004734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8.8185070807151487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2.979732643380768</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6.741471079129135</c:v>
                </c:pt>
                <c:pt idx="1">
                  <c:v>6.7761050808296419</c:v>
                </c:pt>
                <c:pt idx="2">
                  <c:v>7.5755959609598289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6.691978676896615</c:v>
                </c:pt>
                <c:pt idx="2">
                  <c:v>5.5830599386373452</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7.0762071822130936</c:v>
                </c:pt>
                <c:pt idx="1">
                  <c:v>7.3488438801178573</c:v>
                </c:pt>
                <c:pt idx="2">
                  <c:v>7.7688129920168576</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7.1646175662963394</c:v>
                </c:pt>
                <c:pt idx="1">
                  <c:v>7.8003652320480024</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6.6371502718609188</c:v>
                </c:pt>
                <c:pt idx="1">
                  <c:v>6.223332674325718</c:v>
                </c:pt>
                <c:pt idx="2">
                  <c:v>6.8356585190658343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7.3171637523471551</c:v>
                </c:pt>
                <c:pt idx="1">
                  <c:v>6.7960576875608787</c:v>
                </c:pt>
                <c:pt idx="2">
                  <c:v>7.4151288372221353</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4.1693636864130577</c:v>
                </c:pt>
                <c:pt idx="1">
                  <c:v>4.422112342659708</c:v>
                </c:pt>
                <c:pt idx="2">
                  <c:v>4.8675245767026789</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0.22742119862178001</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0.30080866234905645</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8.3863206059144879E-2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0.87551992710770676</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8.3863206059143991E-2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0.30080866234905734</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0.10831091402015325</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8.4268191135082056</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6.3196570780980306</c:v>
                </c:pt>
                <c:pt idx="1">
                  <c:v>7.6035848761827429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6.2991600599617259</c:v>
                </c:pt>
                <c:pt idx="1">
                  <c:v>6.645608891177865</c:v>
                </c:pt>
                <c:pt idx="2">
                  <c:v>6.7196338985414457</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6.7845324643854594</c:v>
                </c:pt>
                <c:pt idx="1">
                  <c:v>6.4160990968752811</c:v>
                </c:pt>
                <c:pt idx="2">
                  <c:v>7.3007413863054547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8.9099886472604197</c:v>
                </c:pt>
                <c:pt idx="1">
                  <c:v>8.9863372901260288</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8.9383731685256524</c:v>
                </c:pt>
                <c:pt idx="1">
                  <c:v>8.666763615754105</c:v>
                </c:pt>
                <c:pt idx="2">
                  <c:v>9.294126146649285</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5.6697913354130556</c:v>
                </c:pt>
                <c:pt idx="1">
                  <c:v>4.9944072991239867</c:v>
                </c:pt>
                <c:pt idx="2">
                  <c:v>5.7465224377180038</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4.6705339218768973</c:v>
                </c:pt>
                <c:pt idx="1">
                  <c:v>4.052603434498101</c:v>
                </c:pt>
                <c:pt idx="2">
                  <c:v>5.1068914496254836</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2.4525027030978879</c:v>
                </c:pt>
                <c:pt idx="1">
                  <c:v>1.8214327010117359</c:v>
                </c:pt>
                <c:pt idx="2">
                  <c:v>3.7194891934770098</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6.2983511745304313</c:v>
                </c:pt>
                <c:pt idx="1">
                  <c:v>6.2764802648583773</c:v>
                </c:pt>
                <c:pt idx="2">
                  <c:v>6.5741374699017792</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5.2018736744822771</c:v>
                </c:pt>
                <c:pt idx="1">
                  <c:v>4.139618619587802</c:v>
                </c:pt>
                <c:pt idx="2">
                  <c:v>4.9964292607831746</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16/03/2026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9533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RX4 | Cumbria, Northumberland, Tyne and Wear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9533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RX4 | Cumbria, Northumberland, Tyne and Wear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9533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RX4 | Cumbria, Northumberland, Tyne and Wear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19533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RX4 | Cumbria, Northumberland, Tyne and Wear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516647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RX4 | Cumbria, Northumberland, Tyne and Wear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Cumbria, Northumberland, Tyne and Wear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1E6EEB85-7E89-75A6-EEFE-91D6580900D2}"/>
              </a:ext>
            </a:extLst>
          </p:cNvPr>
          <p:cNvSpPr txBox="1">
            <a:spLocks/>
          </p:cNvSpPr>
          <p:nvPr/>
        </p:nvSpPr>
        <p:spPr>
          <a:xfrm>
            <a:off x="478679" y="1278575"/>
            <a:ext cx="11358988" cy="801511"/>
          </a:xfrm>
          <a:prstGeom prst="rect">
            <a:avLst/>
          </a:prstGeom>
        </p:spPr>
        <p:txBody>
          <a:bodyPr vert="horz" wrap="square" lIns="0" tIns="0" rIns="0" bIns="0" rtlCol="0" anchor="b">
            <a:noAutofit/>
          </a:bodyPr>
          <a:lstStyle>
            <a:defPPr>
              <a:defRPr lang="en-US"/>
            </a:defPPr>
            <a:lvl1pPr marL="0"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100619961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239768208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176682587"/>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743780442"/>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86901306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105059341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15828581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154738203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17713652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388460118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79751767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40757971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337389142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328826749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82847587"/>
              </p:ext>
            </p:extLst>
          </p:nvPr>
        </p:nvGraphicFramePr>
        <p:xfrm>
          <a:off x="339803" y="1912211"/>
          <a:ext cx="11507466" cy="2029458"/>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Did your NHS mental health team involve you in a plan for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98055966"/>
              </p:ext>
            </p:extLst>
          </p:nvPr>
        </p:nvGraphicFramePr>
        <p:xfrm>
          <a:off x="342267" y="1892564"/>
          <a:ext cx="11507466" cy="3868382"/>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mental health team tell you who to contact if you had any questions or concerns about your care or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Would you know who to contact out of office hours within the NHS if you had a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Q32_2. In the last 12 months, did your NHS mental health team give you any help or advice with finding support for…Finding or keeping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Q37. Do you feel the support provided meets your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21525959"/>
              </p:ext>
            </p:extLst>
          </p:nvPr>
        </p:nvGraphicFramePr>
        <p:xfrm>
          <a:off x="338400" y="1916955"/>
          <a:ext cx="11509200" cy="1276481"/>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 In the last 12 months, has your NHS mental health team asked you how you are getting on with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Q32_1. In the last 12 months, did your NHS mental health team give you any help or advice with finding support for…Joining a group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extLst>
              <p:ext uri="{D42A27DB-BD31-4B8C-83A1-F6EECF244321}">
                <p14:modId xmlns:p14="http://schemas.microsoft.com/office/powerpoint/2010/main" val="3422155089"/>
              </p:ext>
            </p:extLst>
          </p:nvPr>
        </p:nvGraphicFramePr>
        <p:xfrm>
          <a:off x="339803" y="1912211"/>
          <a:ext cx="11507466" cy="1115058"/>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extLst>
              <p:ext uri="{D42A27DB-BD31-4B8C-83A1-F6EECF244321}">
                <p14:modId xmlns:p14="http://schemas.microsoft.com/office/powerpoint/2010/main" val="1559846139"/>
              </p:ext>
            </p:extLst>
          </p:nvPr>
        </p:nvGraphicFramePr>
        <p:xfrm>
          <a:off x="342267" y="1892564"/>
          <a:ext cx="11507466" cy="1490942"/>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extLst>
              <p:ext uri="{D42A27DB-BD31-4B8C-83A1-F6EECF244321}">
                <p14:modId xmlns:p14="http://schemas.microsoft.com/office/powerpoint/2010/main" val="3076862316"/>
              </p:ext>
            </p:extLst>
          </p:nvPr>
        </p:nvGraphicFramePr>
        <p:xfrm>
          <a:off x="338400" y="1916955"/>
          <a:ext cx="11509200" cy="1276481"/>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97154746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9729548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710250104"/>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42130924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93596099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89708661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412729760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504144311"/>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667145482"/>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2981479268"/>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02794290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330117103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423295881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5426185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8774216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365581574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39101411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839294225"/>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877297306"/>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1040736635"/>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260377430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73615581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42244070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9445231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300504638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5797945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3067237109"/>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531194079"/>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3512883393"/>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33859495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96158601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1726695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943825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2512545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138206814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21307956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6949496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698155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54416059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70944809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3658775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4977014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191933891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21191883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77527963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237096441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93974265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163791749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11456785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85028439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3959311263"/>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537439307"/>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92522863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27746669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1678277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29157810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18512587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18986254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02265191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3271060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69083857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421512241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24610767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55128172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229900096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123062745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164318202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138621374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6911884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189535376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107250890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165375975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2395931156"/>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2379553425"/>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1453136306"/>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38339069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1095454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41447504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80754390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594385868"/>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2553464841"/>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4270556581"/>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51637265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373107082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321776334"/>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196423010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257536890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3285785683"/>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327580670"/>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3754218426"/>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218108859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391554291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761837812"/>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48089472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2615903088"/>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1886319081"/>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423715980"/>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3812988779"/>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313878758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1647202217"/>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15472868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3768972620"/>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232315643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4267760142"/>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407908258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95230152"/>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1418238344"/>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4152486658"/>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46535736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4062888313"/>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754922752"/>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3712187009"/>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3409971920"/>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192054396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280402208"/>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162097237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4208787307"/>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39779526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203602517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2949112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101946723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27294756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33411802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30639773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379918006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53142237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1319320814"/>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179959562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72792385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15490926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2280430912"/>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419772461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74764422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128538948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480756260"/>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26029439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84734710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22972637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141726211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248016664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40089477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98248887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202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01547396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466885346"/>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9373528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114537549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188289128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19199650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7765200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1707449366"/>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123</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206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40003732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208505714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12557552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59218941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97392219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308735473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159</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88794979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321700063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394157090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361653864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197997883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359314571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51069236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217769931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28792977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5046171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224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419701378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21521477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1917683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42697101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11079408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410749512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2395911070"/>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21978437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43</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150620970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29166594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352447179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391155660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4746425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204874886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306426988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2378476220"/>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214891984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227965924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3530</TotalTime>
  <Words>13223</Words>
  <Application>Microsoft Office PowerPoint</Application>
  <PresentationFormat>Widescreen</PresentationFormat>
  <Paragraphs>1598</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Cumbria, Northumberland, Tyne and Wear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110</cp:revision>
  <dcterms:created xsi:type="dcterms:W3CDTF">2021-03-04T09:52:26Z</dcterms:created>
  <dcterms:modified xsi:type="dcterms:W3CDTF">2026-03-16T12:30:31Z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